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0FF41-E24B-4C18-93A2-8409CAB22CE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5966F1F-9264-4C3E-9458-A3F97894CDFD}">
      <dgm:prSet phldrT="[Text]"/>
      <dgm:spPr/>
      <dgm:t>
        <a:bodyPr/>
        <a:lstStyle/>
        <a:p>
          <a:pPr>
            <a:buNone/>
          </a:pPr>
          <a:r>
            <a:rPr lang="en-GB" dirty="0"/>
            <a:t>2012-2015 BSc University of Johannesburg</a:t>
          </a:r>
          <a:endParaRPr lang="en-US" dirty="0"/>
        </a:p>
      </dgm:t>
    </dgm:pt>
    <dgm:pt modelId="{2FE727D3-9F30-48AA-93AC-862EF3C3A5E5}" type="parTrans" cxnId="{969348B6-C384-4484-AFA3-BEF1A8978CFA}">
      <dgm:prSet/>
      <dgm:spPr/>
      <dgm:t>
        <a:bodyPr/>
        <a:lstStyle/>
        <a:p>
          <a:endParaRPr lang="en-US"/>
        </a:p>
      </dgm:t>
    </dgm:pt>
    <dgm:pt modelId="{6371BD6B-22C8-4ABD-8205-0A36992E2BB7}" type="sibTrans" cxnId="{969348B6-C384-4484-AFA3-BEF1A8978CFA}">
      <dgm:prSet/>
      <dgm:spPr/>
      <dgm:t>
        <a:bodyPr/>
        <a:lstStyle/>
        <a:p>
          <a:endParaRPr lang="en-US"/>
        </a:p>
      </dgm:t>
    </dgm:pt>
    <dgm:pt modelId="{204EACF0-F30F-4C07-8D67-C6B91387AFC6}">
      <dgm:prSet phldrT="[Text]"/>
      <dgm:spPr/>
      <dgm:t>
        <a:bodyPr/>
        <a:lstStyle/>
        <a:p>
          <a:pPr>
            <a:buNone/>
          </a:pPr>
          <a:r>
            <a:rPr lang="en-GB" dirty="0"/>
            <a:t>2017 </a:t>
          </a:r>
          <a:r>
            <a:rPr lang="en-GB"/>
            <a:t>BSc Honours </a:t>
          </a:r>
          <a:r>
            <a:rPr lang="en-GB" dirty="0"/>
            <a:t>in Zoology University of Pretoria</a:t>
          </a:r>
          <a:endParaRPr lang="en-US" dirty="0"/>
        </a:p>
      </dgm:t>
    </dgm:pt>
    <dgm:pt modelId="{C54A7315-5E0C-4096-BC85-C434CC98F6DD}" type="parTrans" cxnId="{B77CDC08-113D-4C83-A974-CAD2F26D289E}">
      <dgm:prSet/>
      <dgm:spPr/>
      <dgm:t>
        <a:bodyPr/>
        <a:lstStyle/>
        <a:p>
          <a:endParaRPr lang="en-US"/>
        </a:p>
      </dgm:t>
    </dgm:pt>
    <dgm:pt modelId="{E55786E5-8AFB-40FB-AFB9-11E894A6DFFB}" type="sibTrans" cxnId="{B77CDC08-113D-4C83-A974-CAD2F26D289E}">
      <dgm:prSet/>
      <dgm:spPr/>
      <dgm:t>
        <a:bodyPr/>
        <a:lstStyle/>
        <a:p>
          <a:endParaRPr lang="en-US"/>
        </a:p>
      </dgm:t>
    </dgm:pt>
    <dgm:pt modelId="{8DD4B4BE-C340-4D6F-A45E-CF18A8A970B1}">
      <dgm:prSet phldrT="[Text]"/>
      <dgm:spPr/>
      <dgm:t>
        <a:bodyPr/>
        <a:lstStyle/>
        <a:p>
          <a:pPr>
            <a:buNone/>
          </a:pPr>
          <a:r>
            <a:rPr lang="en-GB" dirty="0"/>
            <a:t>2018-2020 MSc in Zoology University of Pretoria (</a:t>
          </a:r>
          <a:r>
            <a:rPr lang="en-GB" i="1" dirty="0"/>
            <a:t>2 manuscripts in preparation</a:t>
          </a:r>
          <a:r>
            <a:rPr lang="en-GB" dirty="0"/>
            <a:t>)</a:t>
          </a:r>
          <a:endParaRPr lang="en-US" dirty="0"/>
        </a:p>
      </dgm:t>
    </dgm:pt>
    <dgm:pt modelId="{837235A9-F1E3-4CC5-8813-BF9D7759C24B}" type="parTrans" cxnId="{39A387EC-7C5C-46E3-A0F9-B4DFE9409B52}">
      <dgm:prSet/>
      <dgm:spPr/>
      <dgm:t>
        <a:bodyPr/>
        <a:lstStyle/>
        <a:p>
          <a:endParaRPr lang="en-US"/>
        </a:p>
      </dgm:t>
    </dgm:pt>
    <dgm:pt modelId="{1F8D52BB-69AF-42B6-B863-AC164E492749}" type="sibTrans" cxnId="{39A387EC-7C5C-46E3-A0F9-B4DFE9409B52}">
      <dgm:prSet/>
      <dgm:spPr/>
      <dgm:t>
        <a:bodyPr/>
        <a:lstStyle/>
        <a:p>
          <a:endParaRPr lang="en-US"/>
        </a:p>
      </dgm:t>
    </dgm:pt>
    <dgm:pt modelId="{F8B89847-B90A-4F92-A12F-BA30071AC85C}">
      <dgm:prSet phldrT="[Text]"/>
      <dgm:spPr/>
      <dgm:t>
        <a:bodyPr/>
        <a:lstStyle/>
        <a:p>
          <a:pPr>
            <a:buNone/>
          </a:pPr>
          <a:r>
            <a:rPr lang="en-GB" dirty="0"/>
            <a:t>2020 Remote internship on mammalian social evolution (</a:t>
          </a:r>
          <a:r>
            <a:rPr lang="en-GB" b="1" dirty="0"/>
            <a:t>Makuya</a:t>
          </a:r>
          <a:r>
            <a:rPr lang="en-GB" dirty="0"/>
            <a:t> et al 2022</a:t>
          </a:r>
          <a:r>
            <a:rPr lang="en-GB" i="1" dirty="0"/>
            <a:t>, Ethology</a:t>
          </a:r>
          <a:r>
            <a:rPr lang="en-GB" dirty="0"/>
            <a:t>)</a:t>
          </a:r>
          <a:endParaRPr lang="en-US" dirty="0"/>
        </a:p>
      </dgm:t>
    </dgm:pt>
    <dgm:pt modelId="{36CFE1D0-C819-4BD8-ADFC-48753D67DEB5}" type="parTrans" cxnId="{50D4EAC8-F4CD-4EC6-9729-71AB6B472061}">
      <dgm:prSet/>
      <dgm:spPr/>
      <dgm:t>
        <a:bodyPr/>
        <a:lstStyle/>
        <a:p>
          <a:endParaRPr lang="en-US"/>
        </a:p>
      </dgm:t>
    </dgm:pt>
    <dgm:pt modelId="{AEA07C46-E984-4268-8950-9764DB7F9056}" type="sibTrans" cxnId="{50D4EAC8-F4CD-4EC6-9729-71AB6B472061}">
      <dgm:prSet/>
      <dgm:spPr/>
      <dgm:t>
        <a:bodyPr/>
        <a:lstStyle/>
        <a:p>
          <a:endParaRPr lang="en-US"/>
        </a:p>
      </dgm:t>
    </dgm:pt>
    <dgm:pt modelId="{DB8B4241-A659-4AAB-8E26-473F9428E4A5}">
      <dgm:prSet/>
      <dgm:spPr/>
      <dgm:t>
        <a:bodyPr/>
        <a:lstStyle/>
        <a:p>
          <a:pPr>
            <a:buNone/>
          </a:pPr>
          <a:r>
            <a:rPr lang="en-GB" dirty="0"/>
            <a:t>2021 Research Manager at the Succulent Karoo Research Station (Data collection for PhD)</a:t>
          </a:r>
        </a:p>
      </dgm:t>
    </dgm:pt>
    <dgm:pt modelId="{951C255E-F077-4CB5-AB16-E4A4FD75FABC}" type="parTrans" cxnId="{0A2D6AFC-338A-4878-A8BB-7EA04C73137A}">
      <dgm:prSet/>
      <dgm:spPr/>
      <dgm:t>
        <a:bodyPr/>
        <a:lstStyle/>
        <a:p>
          <a:endParaRPr lang="en-US"/>
        </a:p>
      </dgm:t>
    </dgm:pt>
    <dgm:pt modelId="{0F5BD96A-D187-4A9B-AE51-3143B4566BDB}" type="sibTrans" cxnId="{0A2D6AFC-338A-4878-A8BB-7EA04C73137A}">
      <dgm:prSet/>
      <dgm:spPr/>
      <dgm:t>
        <a:bodyPr/>
        <a:lstStyle/>
        <a:p>
          <a:endParaRPr lang="en-US"/>
        </a:p>
      </dgm:t>
    </dgm:pt>
    <dgm:pt modelId="{46DC99F2-2706-49BF-A519-BC4B45451828}">
      <dgm:prSet/>
      <dgm:spPr/>
      <dgm:t>
        <a:bodyPr/>
        <a:lstStyle/>
        <a:p>
          <a:pPr>
            <a:buNone/>
          </a:pPr>
          <a:r>
            <a:rPr lang="en-GB" dirty="0"/>
            <a:t>2022-2024 PhD University of the Witwatersrand </a:t>
          </a:r>
        </a:p>
      </dgm:t>
    </dgm:pt>
    <dgm:pt modelId="{56B2984B-E9EE-4FE0-90EA-A76B1989CA1E}" type="parTrans" cxnId="{DE3AD616-A34B-4731-9295-619B74DC6163}">
      <dgm:prSet/>
      <dgm:spPr/>
      <dgm:t>
        <a:bodyPr/>
        <a:lstStyle/>
        <a:p>
          <a:endParaRPr lang="en-US"/>
        </a:p>
      </dgm:t>
    </dgm:pt>
    <dgm:pt modelId="{E6A70A44-E0C6-4CFD-93BA-88C6DAEAD4D6}" type="sibTrans" cxnId="{DE3AD616-A34B-4731-9295-619B74DC6163}">
      <dgm:prSet/>
      <dgm:spPr/>
      <dgm:t>
        <a:bodyPr/>
        <a:lstStyle/>
        <a:p>
          <a:endParaRPr lang="en-US"/>
        </a:p>
      </dgm:t>
    </dgm:pt>
    <dgm:pt modelId="{A67B452F-E233-4509-9CF4-5BA77F6633FC}">
      <dgm:prSet/>
      <dgm:spPr/>
      <dgm:t>
        <a:bodyPr/>
        <a:lstStyle/>
        <a:p>
          <a:pPr>
            <a:buNone/>
          </a:pPr>
          <a:r>
            <a:rPr lang="en-GB" dirty="0"/>
            <a:t>(Wits-CNRS joint PhD program) (</a:t>
          </a:r>
          <a:r>
            <a:rPr lang="en-GB" i="1" dirty="0"/>
            <a:t>1 manuscript under review</a:t>
          </a:r>
          <a:r>
            <a:rPr lang="en-GB" dirty="0"/>
            <a:t>)</a:t>
          </a:r>
        </a:p>
      </dgm:t>
    </dgm:pt>
    <dgm:pt modelId="{3FE8BB72-137B-4103-892D-1DEE5CE40B8B}" type="parTrans" cxnId="{3AC8CCAF-7CC4-4144-B31C-DAF370F96FAF}">
      <dgm:prSet/>
      <dgm:spPr/>
      <dgm:t>
        <a:bodyPr/>
        <a:lstStyle/>
        <a:p>
          <a:endParaRPr lang="en-US"/>
        </a:p>
      </dgm:t>
    </dgm:pt>
    <dgm:pt modelId="{121AD700-62D1-485C-BD19-846B54160026}" type="sibTrans" cxnId="{3AC8CCAF-7CC4-4144-B31C-DAF370F96FAF}">
      <dgm:prSet/>
      <dgm:spPr/>
      <dgm:t>
        <a:bodyPr/>
        <a:lstStyle/>
        <a:p>
          <a:endParaRPr lang="en-US"/>
        </a:p>
      </dgm:t>
    </dgm:pt>
    <dgm:pt modelId="{BD555F13-1564-48D3-A1CA-E0658F8E82BE}" type="pres">
      <dgm:prSet presAssocID="{41A0FF41-E24B-4C18-93A2-8409CAB22CE5}" presName="Name0" presStyleCnt="0">
        <dgm:presLayoutVars>
          <dgm:dir/>
          <dgm:resizeHandles val="exact"/>
        </dgm:presLayoutVars>
      </dgm:prSet>
      <dgm:spPr/>
    </dgm:pt>
    <dgm:pt modelId="{C798176A-74EF-43BD-9108-8EDEFCDA2C70}" type="pres">
      <dgm:prSet presAssocID="{41A0FF41-E24B-4C18-93A2-8409CAB22CE5}" presName="arrow" presStyleLbl="bgShp" presStyleIdx="0" presStyleCnt="1" custScaleY="89730"/>
      <dgm:spPr>
        <a:solidFill>
          <a:schemeClr val="tx1"/>
        </a:solidFill>
      </dgm:spPr>
    </dgm:pt>
    <dgm:pt modelId="{ABB28BFE-1A44-4363-A3C8-288C61E222C2}" type="pres">
      <dgm:prSet presAssocID="{41A0FF41-E24B-4C18-93A2-8409CAB22CE5}" presName="points" presStyleCnt="0"/>
      <dgm:spPr/>
    </dgm:pt>
    <dgm:pt modelId="{0E13CB39-CF40-476A-8C51-62552967FFBC}" type="pres">
      <dgm:prSet presAssocID="{85966F1F-9264-4C3E-9458-A3F97894CDFD}" presName="compositeA" presStyleCnt="0"/>
      <dgm:spPr/>
    </dgm:pt>
    <dgm:pt modelId="{E8ECC72F-7575-4E50-BE18-DC6861286911}" type="pres">
      <dgm:prSet presAssocID="{85966F1F-9264-4C3E-9458-A3F97894CDFD}" presName="textA" presStyleLbl="revTx" presStyleIdx="0" presStyleCnt="7">
        <dgm:presLayoutVars>
          <dgm:bulletEnabled val="1"/>
        </dgm:presLayoutVars>
      </dgm:prSet>
      <dgm:spPr/>
    </dgm:pt>
    <dgm:pt modelId="{3FA58922-FD97-4397-8766-2A9A8EB9ACB2}" type="pres">
      <dgm:prSet presAssocID="{85966F1F-9264-4C3E-9458-A3F97894CDFD}" presName="circleA" presStyleLbl="node1" presStyleIdx="0" presStyleCnt="7"/>
      <dgm:spPr/>
    </dgm:pt>
    <dgm:pt modelId="{4ACBE14F-6B06-4A9E-A3D6-D70CE4F02D3A}" type="pres">
      <dgm:prSet presAssocID="{85966F1F-9264-4C3E-9458-A3F97894CDFD}" presName="spaceA" presStyleCnt="0"/>
      <dgm:spPr/>
    </dgm:pt>
    <dgm:pt modelId="{2463C7EE-3B80-4CED-BF3F-AABB378072AD}" type="pres">
      <dgm:prSet presAssocID="{6371BD6B-22C8-4ABD-8205-0A36992E2BB7}" presName="space" presStyleCnt="0"/>
      <dgm:spPr/>
    </dgm:pt>
    <dgm:pt modelId="{CFCF4989-921D-4554-AD66-73334745E9E2}" type="pres">
      <dgm:prSet presAssocID="{204EACF0-F30F-4C07-8D67-C6B91387AFC6}" presName="compositeB" presStyleCnt="0"/>
      <dgm:spPr/>
    </dgm:pt>
    <dgm:pt modelId="{C258765F-658D-4D04-B038-1D1DC2263923}" type="pres">
      <dgm:prSet presAssocID="{204EACF0-F30F-4C07-8D67-C6B91387AFC6}" presName="textB" presStyleLbl="revTx" presStyleIdx="1" presStyleCnt="7">
        <dgm:presLayoutVars>
          <dgm:bulletEnabled val="1"/>
        </dgm:presLayoutVars>
      </dgm:prSet>
      <dgm:spPr/>
    </dgm:pt>
    <dgm:pt modelId="{4ADF6242-D9CA-4485-95EE-2BA874071782}" type="pres">
      <dgm:prSet presAssocID="{204EACF0-F30F-4C07-8D67-C6B91387AFC6}" presName="circleB" presStyleLbl="node1" presStyleIdx="1" presStyleCnt="7"/>
      <dgm:spPr/>
    </dgm:pt>
    <dgm:pt modelId="{0E148775-87AD-4ADF-A3DA-B4C14905C9E9}" type="pres">
      <dgm:prSet presAssocID="{204EACF0-F30F-4C07-8D67-C6B91387AFC6}" presName="spaceB" presStyleCnt="0"/>
      <dgm:spPr/>
    </dgm:pt>
    <dgm:pt modelId="{FAECEF16-3E03-43FC-AFA2-6628CD12303B}" type="pres">
      <dgm:prSet presAssocID="{E55786E5-8AFB-40FB-AFB9-11E894A6DFFB}" presName="space" presStyleCnt="0"/>
      <dgm:spPr/>
    </dgm:pt>
    <dgm:pt modelId="{9F4515B3-BDAE-4509-BAEB-34D86962FC7D}" type="pres">
      <dgm:prSet presAssocID="{8DD4B4BE-C340-4D6F-A45E-CF18A8A970B1}" presName="compositeA" presStyleCnt="0"/>
      <dgm:spPr/>
    </dgm:pt>
    <dgm:pt modelId="{A4F57144-5968-49DA-BA05-3CCF36CF2F7C}" type="pres">
      <dgm:prSet presAssocID="{8DD4B4BE-C340-4D6F-A45E-CF18A8A970B1}" presName="textA" presStyleLbl="revTx" presStyleIdx="2" presStyleCnt="7">
        <dgm:presLayoutVars>
          <dgm:bulletEnabled val="1"/>
        </dgm:presLayoutVars>
      </dgm:prSet>
      <dgm:spPr/>
    </dgm:pt>
    <dgm:pt modelId="{1CDC2615-7FC0-4567-A744-2AD1197E10B4}" type="pres">
      <dgm:prSet presAssocID="{8DD4B4BE-C340-4D6F-A45E-CF18A8A970B1}" presName="circleA" presStyleLbl="node1" presStyleIdx="2" presStyleCnt="7"/>
      <dgm:spPr/>
    </dgm:pt>
    <dgm:pt modelId="{4A027A89-8247-458D-99DF-0F1252F16358}" type="pres">
      <dgm:prSet presAssocID="{8DD4B4BE-C340-4D6F-A45E-CF18A8A970B1}" presName="spaceA" presStyleCnt="0"/>
      <dgm:spPr/>
    </dgm:pt>
    <dgm:pt modelId="{F1521C74-5EC9-4E54-8D81-05A9A302B218}" type="pres">
      <dgm:prSet presAssocID="{1F8D52BB-69AF-42B6-B863-AC164E492749}" presName="space" presStyleCnt="0"/>
      <dgm:spPr/>
    </dgm:pt>
    <dgm:pt modelId="{6F18E1E3-A227-4809-9DC5-53601C57DE64}" type="pres">
      <dgm:prSet presAssocID="{F8B89847-B90A-4F92-A12F-BA30071AC85C}" presName="compositeB" presStyleCnt="0"/>
      <dgm:spPr/>
    </dgm:pt>
    <dgm:pt modelId="{D38379AE-A059-4E44-94BB-4B91A152CC7A}" type="pres">
      <dgm:prSet presAssocID="{F8B89847-B90A-4F92-A12F-BA30071AC85C}" presName="textB" presStyleLbl="revTx" presStyleIdx="3" presStyleCnt="7">
        <dgm:presLayoutVars>
          <dgm:bulletEnabled val="1"/>
        </dgm:presLayoutVars>
      </dgm:prSet>
      <dgm:spPr/>
    </dgm:pt>
    <dgm:pt modelId="{0129E82A-6FC0-4035-A380-BE7AAD871C34}" type="pres">
      <dgm:prSet presAssocID="{F8B89847-B90A-4F92-A12F-BA30071AC85C}" presName="circleB" presStyleLbl="node1" presStyleIdx="3" presStyleCnt="7"/>
      <dgm:spPr/>
    </dgm:pt>
    <dgm:pt modelId="{533D170A-D84A-4FF4-88B0-D2D3BE82D925}" type="pres">
      <dgm:prSet presAssocID="{F8B89847-B90A-4F92-A12F-BA30071AC85C}" presName="spaceB" presStyleCnt="0"/>
      <dgm:spPr/>
    </dgm:pt>
    <dgm:pt modelId="{3F94FA98-9C4B-42F5-8480-7517C202A95B}" type="pres">
      <dgm:prSet presAssocID="{AEA07C46-E984-4268-8950-9764DB7F9056}" presName="space" presStyleCnt="0"/>
      <dgm:spPr/>
    </dgm:pt>
    <dgm:pt modelId="{802AE6C5-1939-4059-9ED7-32742E498E48}" type="pres">
      <dgm:prSet presAssocID="{DB8B4241-A659-4AAB-8E26-473F9428E4A5}" presName="compositeA" presStyleCnt="0"/>
      <dgm:spPr/>
    </dgm:pt>
    <dgm:pt modelId="{47944924-4E32-4ABE-BE60-8593F843547E}" type="pres">
      <dgm:prSet presAssocID="{DB8B4241-A659-4AAB-8E26-473F9428E4A5}" presName="textA" presStyleLbl="revTx" presStyleIdx="4" presStyleCnt="7">
        <dgm:presLayoutVars>
          <dgm:bulletEnabled val="1"/>
        </dgm:presLayoutVars>
      </dgm:prSet>
      <dgm:spPr/>
    </dgm:pt>
    <dgm:pt modelId="{67043CA7-747A-4F69-A32F-A2EB5F03DC6F}" type="pres">
      <dgm:prSet presAssocID="{DB8B4241-A659-4AAB-8E26-473F9428E4A5}" presName="circleA" presStyleLbl="node1" presStyleIdx="4" presStyleCnt="7"/>
      <dgm:spPr/>
    </dgm:pt>
    <dgm:pt modelId="{01C03AA1-4099-4A1C-9E5D-07F353B26C16}" type="pres">
      <dgm:prSet presAssocID="{DB8B4241-A659-4AAB-8E26-473F9428E4A5}" presName="spaceA" presStyleCnt="0"/>
      <dgm:spPr/>
    </dgm:pt>
    <dgm:pt modelId="{7E0369F2-47DB-44F6-8285-F0468AF1CC29}" type="pres">
      <dgm:prSet presAssocID="{0F5BD96A-D187-4A9B-AE51-3143B4566BDB}" presName="space" presStyleCnt="0"/>
      <dgm:spPr/>
    </dgm:pt>
    <dgm:pt modelId="{465DBBB2-403A-461D-BE07-D3C1F0B01F29}" type="pres">
      <dgm:prSet presAssocID="{46DC99F2-2706-49BF-A519-BC4B45451828}" presName="compositeB" presStyleCnt="0"/>
      <dgm:spPr/>
    </dgm:pt>
    <dgm:pt modelId="{99F8E05F-0477-464E-82CD-5BBDD97A29A1}" type="pres">
      <dgm:prSet presAssocID="{46DC99F2-2706-49BF-A519-BC4B45451828}" presName="textB" presStyleLbl="revTx" presStyleIdx="5" presStyleCnt="7">
        <dgm:presLayoutVars>
          <dgm:bulletEnabled val="1"/>
        </dgm:presLayoutVars>
      </dgm:prSet>
      <dgm:spPr/>
    </dgm:pt>
    <dgm:pt modelId="{7160C3C9-D537-4A8F-B1FC-CB958AC4E446}" type="pres">
      <dgm:prSet presAssocID="{46DC99F2-2706-49BF-A519-BC4B45451828}" presName="circleB" presStyleLbl="node1" presStyleIdx="5" presStyleCnt="7"/>
      <dgm:spPr/>
    </dgm:pt>
    <dgm:pt modelId="{8F511A0E-86E1-4044-A8B3-D0B0E8803641}" type="pres">
      <dgm:prSet presAssocID="{46DC99F2-2706-49BF-A519-BC4B45451828}" presName="spaceB" presStyleCnt="0"/>
      <dgm:spPr/>
    </dgm:pt>
    <dgm:pt modelId="{C7811FE1-1359-4399-9F45-3C7C8F498161}" type="pres">
      <dgm:prSet presAssocID="{E6A70A44-E0C6-4CFD-93BA-88C6DAEAD4D6}" presName="space" presStyleCnt="0"/>
      <dgm:spPr/>
    </dgm:pt>
    <dgm:pt modelId="{30C1AD86-04B5-4466-98B2-16B339997D4C}" type="pres">
      <dgm:prSet presAssocID="{A67B452F-E233-4509-9CF4-5BA77F6633FC}" presName="compositeA" presStyleCnt="0"/>
      <dgm:spPr/>
    </dgm:pt>
    <dgm:pt modelId="{CBCEC70E-7DB6-4B24-83F7-A37AA0EB41B3}" type="pres">
      <dgm:prSet presAssocID="{A67B452F-E233-4509-9CF4-5BA77F6633FC}" presName="textA" presStyleLbl="revTx" presStyleIdx="6" presStyleCnt="7" custLinFactNeighborX="-5826" custLinFactNeighborY="-1743">
        <dgm:presLayoutVars>
          <dgm:bulletEnabled val="1"/>
        </dgm:presLayoutVars>
      </dgm:prSet>
      <dgm:spPr/>
    </dgm:pt>
    <dgm:pt modelId="{B5A86418-F993-4057-BC95-3916FA4BC24C}" type="pres">
      <dgm:prSet presAssocID="{A67B452F-E233-4509-9CF4-5BA77F6633FC}" presName="circleA" presStyleLbl="node1" presStyleIdx="6" presStyleCnt="7"/>
      <dgm:spPr/>
    </dgm:pt>
    <dgm:pt modelId="{411355E4-FD9C-401E-9B92-55957A358CF6}" type="pres">
      <dgm:prSet presAssocID="{A67B452F-E233-4509-9CF4-5BA77F6633FC}" presName="spaceA" presStyleCnt="0"/>
      <dgm:spPr/>
    </dgm:pt>
  </dgm:ptLst>
  <dgm:cxnLst>
    <dgm:cxn modelId="{B77CDC08-113D-4C83-A974-CAD2F26D289E}" srcId="{41A0FF41-E24B-4C18-93A2-8409CAB22CE5}" destId="{204EACF0-F30F-4C07-8D67-C6B91387AFC6}" srcOrd="1" destOrd="0" parTransId="{C54A7315-5E0C-4096-BC85-C434CC98F6DD}" sibTransId="{E55786E5-8AFB-40FB-AFB9-11E894A6DFFB}"/>
    <dgm:cxn modelId="{DE3AD616-A34B-4731-9295-619B74DC6163}" srcId="{41A0FF41-E24B-4C18-93A2-8409CAB22CE5}" destId="{46DC99F2-2706-49BF-A519-BC4B45451828}" srcOrd="5" destOrd="0" parTransId="{56B2984B-E9EE-4FE0-90EA-A76B1989CA1E}" sibTransId="{E6A70A44-E0C6-4CFD-93BA-88C6DAEAD4D6}"/>
    <dgm:cxn modelId="{D0412E3D-156B-4EF7-ACC1-46E36430136D}" type="presOf" srcId="{46DC99F2-2706-49BF-A519-BC4B45451828}" destId="{99F8E05F-0477-464E-82CD-5BBDD97A29A1}" srcOrd="0" destOrd="0" presId="urn:microsoft.com/office/officeart/2005/8/layout/hProcess11"/>
    <dgm:cxn modelId="{61F13363-82A5-48F7-A1AA-ABC4C909BD27}" type="presOf" srcId="{F8B89847-B90A-4F92-A12F-BA30071AC85C}" destId="{D38379AE-A059-4E44-94BB-4B91A152CC7A}" srcOrd="0" destOrd="0" presId="urn:microsoft.com/office/officeart/2005/8/layout/hProcess11"/>
    <dgm:cxn modelId="{4E424D68-3E6B-4448-B14E-EB96EC774F9C}" type="presOf" srcId="{8DD4B4BE-C340-4D6F-A45E-CF18A8A970B1}" destId="{A4F57144-5968-49DA-BA05-3CCF36CF2F7C}" srcOrd="0" destOrd="0" presId="urn:microsoft.com/office/officeart/2005/8/layout/hProcess11"/>
    <dgm:cxn modelId="{CF339B70-D077-456B-8E0D-633964C1B70F}" type="presOf" srcId="{85966F1F-9264-4C3E-9458-A3F97894CDFD}" destId="{E8ECC72F-7575-4E50-BE18-DC6861286911}" srcOrd="0" destOrd="0" presId="urn:microsoft.com/office/officeart/2005/8/layout/hProcess11"/>
    <dgm:cxn modelId="{D1184973-7AF4-4733-B035-F1B8BD647AE3}" type="presOf" srcId="{DB8B4241-A659-4AAB-8E26-473F9428E4A5}" destId="{47944924-4E32-4ABE-BE60-8593F843547E}" srcOrd="0" destOrd="0" presId="urn:microsoft.com/office/officeart/2005/8/layout/hProcess11"/>
    <dgm:cxn modelId="{3AC8CCAF-7CC4-4144-B31C-DAF370F96FAF}" srcId="{41A0FF41-E24B-4C18-93A2-8409CAB22CE5}" destId="{A67B452F-E233-4509-9CF4-5BA77F6633FC}" srcOrd="6" destOrd="0" parTransId="{3FE8BB72-137B-4103-892D-1DEE5CE40B8B}" sibTransId="{121AD700-62D1-485C-BD19-846B54160026}"/>
    <dgm:cxn modelId="{969348B6-C384-4484-AFA3-BEF1A8978CFA}" srcId="{41A0FF41-E24B-4C18-93A2-8409CAB22CE5}" destId="{85966F1F-9264-4C3E-9458-A3F97894CDFD}" srcOrd="0" destOrd="0" parTransId="{2FE727D3-9F30-48AA-93AC-862EF3C3A5E5}" sibTransId="{6371BD6B-22C8-4ABD-8205-0A36992E2BB7}"/>
    <dgm:cxn modelId="{50D4EAC8-F4CD-4EC6-9729-71AB6B472061}" srcId="{41A0FF41-E24B-4C18-93A2-8409CAB22CE5}" destId="{F8B89847-B90A-4F92-A12F-BA30071AC85C}" srcOrd="3" destOrd="0" parTransId="{36CFE1D0-C819-4BD8-ADFC-48753D67DEB5}" sibTransId="{AEA07C46-E984-4268-8950-9764DB7F9056}"/>
    <dgm:cxn modelId="{0556B2CE-744B-47A9-81A7-61E8021312E7}" type="presOf" srcId="{41A0FF41-E24B-4C18-93A2-8409CAB22CE5}" destId="{BD555F13-1564-48D3-A1CA-E0658F8E82BE}" srcOrd="0" destOrd="0" presId="urn:microsoft.com/office/officeart/2005/8/layout/hProcess11"/>
    <dgm:cxn modelId="{EF7215D6-FED6-4BE2-8712-086B12880165}" type="presOf" srcId="{A67B452F-E233-4509-9CF4-5BA77F6633FC}" destId="{CBCEC70E-7DB6-4B24-83F7-A37AA0EB41B3}" srcOrd="0" destOrd="0" presId="urn:microsoft.com/office/officeart/2005/8/layout/hProcess11"/>
    <dgm:cxn modelId="{70F312EC-309B-4022-9CCB-507E09BB3A20}" type="presOf" srcId="{204EACF0-F30F-4C07-8D67-C6B91387AFC6}" destId="{C258765F-658D-4D04-B038-1D1DC2263923}" srcOrd="0" destOrd="0" presId="urn:microsoft.com/office/officeart/2005/8/layout/hProcess11"/>
    <dgm:cxn modelId="{39A387EC-7C5C-46E3-A0F9-B4DFE9409B52}" srcId="{41A0FF41-E24B-4C18-93A2-8409CAB22CE5}" destId="{8DD4B4BE-C340-4D6F-A45E-CF18A8A970B1}" srcOrd="2" destOrd="0" parTransId="{837235A9-F1E3-4CC5-8813-BF9D7759C24B}" sibTransId="{1F8D52BB-69AF-42B6-B863-AC164E492749}"/>
    <dgm:cxn modelId="{0A2D6AFC-338A-4878-A8BB-7EA04C73137A}" srcId="{41A0FF41-E24B-4C18-93A2-8409CAB22CE5}" destId="{DB8B4241-A659-4AAB-8E26-473F9428E4A5}" srcOrd="4" destOrd="0" parTransId="{951C255E-F077-4CB5-AB16-E4A4FD75FABC}" sibTransId="{0F5BD96A-D187-4A9B-AE51-3143B4566BDB}"/>
    <dgm:cxn modelId="{561D6287-439D-415B-BBDE-79621EE97543}" type="presParOf" srcId="{BD555F13-1564-48D3-A1CA-E0658F8E82BE}" destId="{C798176A-74EF-43BD-9108-8EDEFCDA2C70}" srcOrd="0" destOrd="0" presId="urn:microsoft.com/office/officeart/2005/8/layout/hProcess11"/>
    <dgm:cxn modelId="{6B82C5AD-0748-4BBC-A154-A93F6F2EE6F5}" type="presParOf" srcId="{BD555F13-1564-48D3-A1CA-E0658F8E82BE}" destId="{ABB28BFE-1A44-4363-A3C8-288C61E222C2}" srcOrd="1" destOrd="0" presId="urn:microsoft.com/office/officeart/2005/8/layout/hProcess11"/>
    <dgm:cxn modelId="{7779DBFD-DF7F-4A81-9B4C-D17E912E82E6}" type="presParOf" srcId="{ABB28BFE-1A44-4363-A3C8-288C61E222C2}" destId="{0E13CB39-CF40-476A-8C51-62552967FFBC}" srcOrd="0" destOrd="0" presId="urn:microsoft.com/office/officeart/2005/8/layout/hProcess11"/>
    <dgm:cxn modelId="{A6DD2E34-16B1-485B-AFBD-BD551F304371}" type="presParOf" srcId="{0E13CB39-CF40-476A-8C51-62552967FFBC}" destId="{E8ECC72F-7575-4E50-BE18-DC6861286911}" srcOrd="0" destOrd="0" presId="urn:microsoft.com/office/officeart/2005/8/layout/hProcess11"/>
    <dgm:cxn modelId="{35B5F20A-080F-4F9E-897D-282CF9FFFC8D}" type="presParOf" srcId="{0E13CB39-CF40-476A-8C51-62552967FFBC}" destId="{3FA58922-FD97-4397-8766-2A9A8EB9ACB2}" srcOrd="1" destOrd="0" presId="urn:microsoft.com/office/officeart/2005/8/layout/hProcess11"/>
    <dgm:cxn modelId="{C466AE6C-12BC-4089-B034-740144B7811D}" type="presParOf" srcId="{0E13CB39-CF40-476A-8C51-62552967FFBC}" destId="{4ACBE14F-6B06-4A9E-A3D6-D70CE4F02D3A}" srcOrd="2" destOrd="0" presId="urn:microsoft.com/office/officeart/2005/8/layout/hProcess11"/>
    <dgm:cxn modelId="{B3BA7128-2BE4-4D80-9EE8-437FBED9089D}" type="presParOf" srcId="{ABB28BFE-1A44-4363-A3C8-288C61E222C2}" destId="{2463C7EE-3B80-4CED-BF3F-AABB378072AD}" srcOrd="1" destOrd="0" presId="urn:microsoft.com/office/officeart/2005/8/layout/hProcess11"/>
    <dgm:cxn modelId="{729B04B0-279C-4B2B-834E-9F2BFDD94222}" type="presParOf" srcId="{ABB28BFE-1A44-4363-A3C8-288C61E222C2}" destId="{CFCF4989-921D-4554-AD66-73334745E9E2}" srcOrd="2" destOrd="0" presId="urn:microsoft.com/office/officeart/2005/8/layout/hProcess11"/>
    <dgm:cxn modelId="{CF9FA2C8-DF2B-4CC5-BF7F-6A76E1AD396C}" type="presParOf" srcId="{CFCF4989-921D-4554-AD66-73334745E9E2}" destId="{C258765F-658D-4D04-B038-1D1DC2263923}" srcOrd="0" destOrd="0" presId="urn:microsoft.com/office/officeart/2005/8/layout/hProcess11"/>
    <dgm:cxn modelId="{420D2C11-2A41-429A-B962-A49AC93E1AF4}" type="presParOf" srcId="{CFCF4989-921D-4554-AD66-73334745E9E2}" destId="{4ADF6242-D9CA-4485-95EE-2BA874071782}" srcOrd="1" destOrd="0" presId="urn:microsoft.com/office/officeart/2005/8/layout/hProcess11"/>
    <dgm:cxn modelId="{5543680B-30B6-43BD-825A-1A141E81A20F}" type="presParOf" srcId="{CFCF4989-921D-4554-AD66-73334745E9E2}" destId="{0E148775-87AD-4ADF-A3DA-B4C14905C9E9}" srcOrd="2" destOrd="0" presId="urn:microsoft.com/office/officeart/2005/8/layout/hProcess11"/>
    <dgm:cxn modelId="{6E67D41E-A307-4DA2-A511-130F7434EBEF}" type="presParOf" srcId="{ABB28BFE-1A44-4363-A3C8-288C61E222C2}" destId="{FAECEF16-3E03-43FC-AFA2-6628CD12303B}" srcOrd="3" destOrd="0" presId="urn:microsoft.com/office/officeart/2005/8/layout/hProcess11"/>
    <dgm:cxn modelId="{6ECD086B-9620-4F42-A843-66CFC89C82A9}" type="presParOf" srcId="{ABB28BFE-1A44-4363-A3C8-288C61E222C2}" destId="{9F4515B3-BDAE-4509-BAEB-34D86962FC7D}" srcOrd="4" destOrd="0" presId="urn:microsoft.com/office/officeart/2005/8/layout/hProcess11"/>
    <dgm:cxn modelId="{27ADCB79-A799-44ED-BB47-8E2833AA09BE}" type="presParOf" srcId="{9F4515B3-BDAE-4509-BAEB-34D86962FC7D}" destId="{A4F57144-5968-49DA-BA05-3CCF36CF2F7C}" srcOrd="0" destOrd="0" presId="urn:microsoft.com/office/officeart/2005/8/layout/hProcess11"/>
    <dgm:cxn modelId="{0577B444-DC98-46D8-9E83-40B97BB0D025}" type="presParOf" srcId="{9F4515B3-BDAE-4509-BAEB-34D86962FC7D}" destId="{1CDC2615-7FC0-4567-A744-2AD1197E10B4}" srcOrd="1" destOrd="0" presId="urn:microsoft.com/office/officeart/2005/8/layout/hProcess11"/>
    <dgm:cxn modelId="{9F3F4562-442D-4EFF-94C8-D0786245338D}" type="presParOf" srcId="{9F4515B3-BDAE-4509-BAEB-34D86962FC7D}" destId="{4A027A89-8247-458D-99DF-0F1252F16358}" srcOrd="2" destOrd="0" presId="urn:microsoft.com/office/officeart/2005/8/layout/hProcess11"/>
    <dgm:cxn modelId="{0CAE9EEB-1777-4AB1-8CDB-A7014BB24009}" type="presParOf" srcId="{ABB28BFE-1A44-4363-A3C8-288C61E222C2}" destId="{F1521C74-5EC9-4E54-8D81-05A9A302B218}" srcOrd="5" destOrd="0" presId="urn:microsoft.com/office/officeart/2005/8/layout/hProcess11"/>
    <dgm:cxn modelId="{68617032-F508-440B-AF3F-48668146E836}" type="presParOf" srcId="{ABB28BFE-1A44-4363-A3C8-288C61E222C2}" destId="{6F18E1E3-A227-4809-9DC5-53601C57DE64}" srcOrd="6" destOrd="0" presId="urn:microsoft.com/office/officeart/2005/8/layout/hProcess11"/>
    <dgm:cxn modelId="{D24007E7-E8B3-432D-AEB2-07CD28A078FA}" type="presParOf" srcId="{6F18E1E3-A227-4809-9DC5-53601C57DE64}" destId="{D38379AE-A059-4E44-94BB-4B91A152CC7A}" srcOrd="0" destOrd="0" presId="urn:microsoft.com/office/officeart/2005/8/layout/hProcess11"/>
    <dgm:cxn modelId="{727DF787-7191-4D59-8711-15D98DE87712}" type="presParOf" srcId="{6F18E1E3-A227-4809-9DC5-53601C57DE64}" destId="{0129E82A-6FC0-4035-A380-BE7AAD871C34}" srcOrd="1" destOrd="0" presId="urn:microsoft.com/office/officeart/2005/8/layout/hProcess11"/>
    <dgm:cxn modelId="{CC5D29A0-8B53-4F2D-ABCF-8BE9AF6DC739}" type="presParOf" srcId="{6F18E1E3-A227-4809-9DC5-53601C57DE64}" destId="{533D170A-D84A-4FF4-88B0-D2D3BE82D925}" srcOrd="2" destOrd="0" presId="urn:microsoft.com/office/officeart/2005/8/layout/hProcess11"/>
    <dgm:cxn modelId="{1622A638-C971-46C7-9EAE-894C9AD4512A}" type="presParOf" srcId="{ABB28BFE-1A44-4363-A3C8-288C61E222C2}" destId="{3F94FA98-9C4B-42F5-8480-7517C202A95B}" srcOrd="7" destOrd="0" presId="urn:microsoft.com/office/officeart/2005/8/layout/hProcess11"/>
    <dgm:cxn modelId="{99B51671-800D-4140-B715-83298C8D6DB8}" type="presParOf" srcId="{ABB28BFE-1A44-4363-A3C8-288C61E222C2}" destId="{802AE6C5-1939-4059-9ED7-32742E498E48}" srcOrd="8" destOrd="0" presId="urn:microsoft.com/office/officeart/2005/8/layout/hProcess11"/>
    <dgm:cxn modelId="{E72D0081-6469-4764-B0C5-511874156096}" type="presParOf" srcId="{802AE6C5-1939-4059-9ED7-32742E498E48}" destId="{47944924-4E32-4ABE-BE60-8593F843547E}" srcOrd="0" destOrd="0" presId="urn:microsoft.com/office/officeart/2005/8/layout/hProcess11"/>
    <dgm:cxn modelId="{7E8CB6D9-91C0-4C5B-92F9-A026E6E2E6D1}" type="presParOf" srcId="{802AE6C5-1939-4059-9ED7-32742E498E48}" destId="{67043CA7-747A-4F69-A32F-A2EB5F03DC6F}" srcOrd="1" destOrd="0" presId="urn:microsoft.com/office/officeart/2005/8/layout/hProcess11"/>
    <dgm:cxn modelId="{B6ED7D4F-FAEB-4F99-ABD2-FAFFD1B2DA11}" type="presParOf" srcId="{802AE6C5-1939-4059-9ED7-32742E498E48}" destId="{01C03AA1-4099-4A1C-9E5D-07F353B26C16}" srcOrd="2" destOrd="0" presId="urn:microsoft.com/office/officeart/2005/8/layout/hProcess11"/>
    <dgm:cxn modelId="{968F118B-DC99-482D-A600-4858FEBAE8D1}" type="presParOf" srcId="{ABB28BFE-1A44-4363-A3C8-288C61E222C2}" destId="{7E0369F2-47DB-44F6-8285-F0468AF1CC29}" srcOrd="9" destOrd="0" presId="urn:microsoft.com/office/officeart/2005/8/layout/hProcess11"/>
    <dgm:cxn modelId="{A4D51766-4FD5-4634-898F-72ABF445746F}" type="presParOf" srcId="{ABB28BFE-1A44-4363-A3C8-288C61E222C2}" destId="{465DBBB2-403A-461D-BE07-D3C1F0B01F29}" srcOrd="10" destOrd="0" presId="urn:microsoft.com/office/officeart/2005/8/layout/hProcess11"/>
    <dgm:cxn modelId="{B473C810-47E0-4883-869A-5276073CE271}" type="presParOf" srcId="{465DBBB2-403A-461D-BE07-D3C1F0B01F29}" destId="{99F8E05F-0477-464E-82CD-5BBDD97A29A1}" srcOrd="0" destOrd="0" presId="urn:microsoft.com/office/officeart/2005/8/layout/hProcess11"/>
    <dgm:cxn modelId="{17B9C826-3384-42FB-9E8F-272E6833D7D4}" type="presParOf" srcId="{465DBBB2-403A-461D-BE07-D3C1F0B01F29}" destId="{7160C3C9-D537-4A8F-B1FC-CB958AC4E446}" srcOrd="1" destOrd="0" presId="urn:microsoft.com/office/officeart/2005/8/layout/hProcess11"/>
    <dgm:cxn modelId="{F56FA3C4-39E4-4ED3-A492-FB3830AEBF52}" type="presParOf" srcId="{465DBBB2-403A-461D-BE07-D3C1F0B01F29}" destId="{8F511A0E-86E1-4044-A8B3-D0B0E8803641}" srcOrd="2" destOrd="0" presId="urn:microsoft.com/office/officeart/2005/8/layout/hProcess11"/>
    <dgm:cxn modelId="{76F0D715-51F4-439D-BE04-CDCF5B7DD162}" type="presParOf" srcId="{ABB28BFE-1A44-4363-A3C8-288C61E222C2}" destId="{C7811FE1-1359-4399-9F45-3C7C8F498161}" srcOrd="11" destOrd="0" presId="urn:microsoft.com/office/officeart/2005/8/layout/hProcess11"/>
    <dgm:cxn modelId="{824FC2C5-A40A-48B3-AD01-F0BC32F6E430}" type="presParOf" srcId="{ABB28BFE-1A44-4363-A3C8-288C61E222C2}" destId="{30C1AD86-04B5-4466-98B2-16B339997D4C}" srcOrd="12" destOrd="0" presId="urn:microsoft.com/office/officeart/2005/8/layout/hProcess11"/>
    <dgm:cxn modelId="{7D62CEBD-7DF7-4E5F-9A90-91C78477318D}" type="presParOf" srcId="{30C1AD86-04B5-4466-98B2-16B339997D4C}" destId="{CBCEC70E-7DB6-4B24-83F7-A37AA0EB41B3}" srcOrd="0" destOrd="0" presId="urn:microsoft.com/office/officeart/2005/8/layout/hProcess11"/>
    <dgm:cxn modelId="{4F028966-5E75-4E54-A7D9-1D3EB7D170B0}" type="presParOf" srcId="{30C1AD86-04B5-4466-98B2-16B339997D4C}" destId="{B5A86418-F993-4057-BC95-3916FA4BC24C}" srcOrd="1" destOrd="0" presId="urn:microsoft.com/office/officeart/2005/8/layout/hProcess11"/>
    <dgm:cxn modelId="{BC3EA574-19E8-47D3-98C1-8EE811168054}" type="presParOf" srcId="{30C1AD86-04B5-4466-98B2-16B339997D4C}" destId="{411355E4-FD9C-401E-9B92-55957A358CF6}" srcOrd="2" destOrd="0" presId="urn:microsoft.com/office/officeart/2005/8/layout/hProcess1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8176A-74EF-43BD-9108-8EDEFCDA2C70}">
      <dsp:nvSpPr>
        <dsp:cNvPr id="0" name=""/>
        <dsp:cNvSpPr/>
      </dsp:nvSpPr>
      <dsp:spPr>
        <a:xfrm>
          <a:off x="0" y="1439993"/>
          <a:ext cx="10766611" cy="1612411"/>
        </a:xfrm>
        <a:prstGeom prst="notched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ECC72F-7575-4E50-BE18-DC6861286911}">
      <dsp:nvSpPr>
        <dsp:cNvPr id="0" name=""/>
        <dsp:cNvSpPr/>
      </dsp:nvSpPr>
      <dsp:spPr>
        <a:xfrm>
          <a:off x="827" y="0"/>
          <a:ext cx="1327163" cy="1796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2012-2015 BSc University of Johannesburg</a:t>
          </a:r>
          <a:endParaRPr lang="en-US" sz="1400" kern="1200" dirty="0"/>
        </a:p>
      </dsp:txBody>
      <dsp:txXfrm>
        <a:off x="827" y="0"/>
        <a:ext cx="1327163" cy="1796959"/>
      </dsp:txXfrm>
    </dsp:sp>
    <dsp:sp modelId="{3FA58922-FD97-4397-8766-2A9A8EB9ACB2}">
      <dsp:nvSpPr>
        <dsp:cNvPr id="0" name=""/>
        <dsp:cNvSpPr/>
      </dsp:nvSpPr>
      <dsp:spPr>
        <a:xfrm>
          <a:off x="439789" y="2021579"/>
          <a:ext cx="449239" cy="449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8765F-658D-4D04-B038-1D1DC2263923}">
      <dsp:nvSpPr>
        <dsp:cNvPr id="0" name=""/>
        <dsp:cNvSpPr/>
      </dsp:nvSpPr>
      <dsp:spPr>
        <a:xfrm>
          <a:off x="1394349" y="2695438"/>
          <a:ext cx="1327163" cy="1796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2017 </a:t>
          </a:r>
          <a:r>
            <a:rPr lang="en-GB" sz="1400" kern="1200"/>
            <a:t>BSc Honours </a:t>
          </a:r>
          <a:r>
            <a:rPr lang="en-GB" sz="1400" kern="1200" dirty="0"/>
            <a:t>in Zoology University of Pretoria</a:t>
          </a:r>
          <a:endParaRPr lang="en-US" sz="1400" kern="1200" dirty="0"/>
        </a:p>
      </dsp:txBody>
      <dsp:txXfrm>
        <a:off x="1394349" y="2695438"/>
        <a:ext cx="1327163" cy="1796959"/>
      </dsp:txXfrm>
    </dsp:sp>
    <dsp:sp modelId="{4ADF6242-D9CA-4485-95EE-2BA874071782}">
      <dsp:nvSpPr>
        <dsp:cNvPr id="0" name=""/>
        <dsp:cNvSpPr/>
      </dsp:nvSpPr>
      <dsp:spPr>
        <a:xfrm>
          <a:off x="1833311" y="2021579"/>
          <a:ext cx="449239" cy="449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57144-5968-49DA-BA05-3CCF36CF2F7C}">
      <dsp:nvSpPr>
        <dsp:cNvPr id="0" name=""/>
        <dsp:cNvSpPr/>
      </dsp:nvSpPr>
      <dsp:spPr>
        <a:xfrm>
          <a:off x="2787871" y="0"/>
          <a:ext cx="1327163" cy="1796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2018-2020 MSc in Zoology University of Pretoria (</a:t>
          </a:r>
          <a:r>
            <a:rPr lang="en-GB" sz="1400" i="1" kern="1200" dirty="0"/>
            <a:t>2 manuscripts in preparation</a:t>
          </a:r>
          <a:r>
            <a:rPr lang="en-GB" sz="1400" kern="1200" dirty="0"/>
            <a:t>)</a:t>
          </a:r>
          <a:endParaRPr lang="en-US" sz="1400" kern="1200" dirty="0"/>
        </a:p>
      </dsp:txBody>
      <dsp:txXfrm>
        <a:off x="2787871" y="0"/>
        <a:ext cx="1327163" cy="1796959"/>
      </dsp:txXfrm>
    </dsp:sp>
    <dsp:sp modelId="{1CDC2615-7FC0-4567-A744-2AD1197E10B4}">
      <dsp:nvSpPr>
        <dsp:cNvPr id="0" name=""/>
        <dsp:cNvSpPr/>
      </dsp:nvSpPr>
      <dsp:spPr>
        <a:xfrm>
          <a:off x="3226833" y="2021579"/>
          <a:ext cx="449239" cy="449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379AE-A059-4E44-94BB-4B91A152CC7A}">
      <dsp:nvSpPr>
        <dsp:cNvPr id="0" name=""/>
        <dsp:cNvSpPr/>
      </dsp:nvSpPr>
      <dsp:spPr>
        <a:xfrm>
          <a:off x="4181393" y="2695438"/>
          <a:ext cx="1327163" cy="1796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2020 Remote internship on mammalian social evolution (</a:t>
          </a:r>
          <a:r>
            <a:rPr lang="en-GB" sz="1400" b="1" kern="1200" dirty="0"/>
            <a:t>Makuya</a:t>
          </a:r>
          <a:r>
            <a:rPr lang="en-GB" sz="1400" kern="1200" dirty="0"/>
            <a:t> et al 2022</a:t>
          </a:r>
          <a:r>
            <a:rPr lang="en-GB" sz="1400" i="1" kern="1200" dirty="0"/>
            <a:t>, Ethology</a:t>
          </a:r>
          <a:r>
            <a:rPr lang="en-GB" sz="1400" kern="1200" dirty="0"/>
            <a:t>)</a:t>
          </a:r>
          <a:endParaRPr lang="en-US" sz="1400" kern="1200" dirty="0"/>
        </a:p>
      </dsp:txBody>
      <dsp:txXfrm>
        <a:off x="4181393" y="2695438"/>
        <a:ext cx="1327163" cy="1796959"/>
      </dsp:txXfrm>
    </dsp:sp>
    <dsp:sp modelId="{0129E82A-6FC0-4035-A380-BE7AAD871C34}">
      <dsp:nvSpPr>
        <dsp:cNvPr id="0" name=""/>
        <dsp:cNvSpPr/>
      </dsp:nvSpPr>
      <dsp:spPr>
        <a:xfrm>
          <a:off x="4620355" y="2021579"/>
          <a:ext cx="449239" cy="449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44924-4E32-4ABE-BE60-8593F843547E}">
      <dsp:nvSpPr>
        <dsp:cNvPr id="0" name=""/>
        <dsp:cNvSpPr/>
      </dsp:nvSpPr>
      <dsp:spPr>
        <a:xfrm>
          <a:off x="5574914" y="0"/>
          <a:ext cx="1327163" cy="1796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2021 Research Manager at the Succulent Karoo Research Station (Data collection for PhD)</a:t>
          </a:r>
        </a:p>
      </dsp:txBody>
      <dsp:txXfrm>
        <a:off x="5574914" y="0"/>
        <a:ext cx="1327163" cy="1796959"/>
      </dsp:txXfrm>
    </dsp:sp>
    <dsp:sp modelId="{67043CA7-747A-4F69-A32F-A2EB5F03DC6F}">
      <dsp:nvSpPr>
        <dsp:cNvPr id="0" name=""/>
        <dsp:cNvSpPr/>
      </dsp:nvSpPr>
      <dsp:spPr>
        <a:xfrm>
          <a:off x="6013876" y="2021579"/>
          <a:ext cx="449239" cy="449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8E05F-0477-464E-82CD-5BBDD97A29A1}">
      <dsp:nvSpPr>
        <dsp:cNvPr id="0" name=""/>
        <dsp:cNvSpPr/>
      </dsp:nvSpPr>
      <dsp:spPr>
        <a:xfrm>
          <a:off x="6968436" y="2695438"/>
          <a:ext cx="1327163" cy="1796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2022-2024 PhD University of the Witwatersrand </a:t>
          </a:r>
        </a:p>
      </dsp:txBody>
      <dsp:txXfrm>
        <a:off x="6968436" y="2695438"/>
        <a:ext cx="1327163" cy="1796959"/>
      </dsp:txXfrm>
    </dsp:sp>
    <dsp:sp modelId="{7160C3C9-D537-4A8F-B1FC-CB958AC4E446}">
      <dsp:nvSpPr>
        <dsp:cNvPr id="0" name=""/>
        <dsp:cNvSpPr/>
      </dsp:nvSpPr>
      <dsp:spPr>
        <a:xfrm>
          <a:off x="7407398" y="2021579"/>
          <a:ext cx="449239" cy="449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EC70E-7DB6-4B24-83F7-A37AA0EB41B3}">
      <dsp:nvSpPr>
        <dsp:cNvPr id="0" name=""/>
        <dsp:cNvSpPr/>
      </dsp:nvSpPr>
      <dsp:spPr>
        <a:xfrm>
          <a:off x="8284637" y="0"/>
          <a:ext cx="1327163" cy="1796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(Wits-CNRS joint PhD program) (</a:t>
          </a:r>
          <a:r>
            <a:rPr lang="en-GB" sz="1400" i="1" kern="1200" dirty="0"/>
            <a:t>1 manuscript under review</a:t>
          </a:r>
          <a:r>
            <a:rPr lang="en-GB" sz="1400" kern="1200" dirty="0"/>
            <a:t>)</a:t>
          </a:r>
        </a:p>
      </dsp:txBody>
      <dsp:txXfrm>
        <a:off x="8284637" y="0"/>
        <a:ext cx="1327163" cy="1796959"/>
      </dsp:txXfrm>
    </dsp:sp>
    <dsp:sp modelId="{B5A86418-F993-4057-BC95-3916FA4BC24C}">
      <dsp:nvSpPr>
        <dsp:cNvPr id="0" name=""/>
        <dsp:cNvSpPr/>
      </dsp:nvSpPr>
      <dsp:spPr>
        <a:xfrm>
          <a:off x="8800920" y="2021579"/>
          <a:ext cx="449239" cy="449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E5080-0F5C-4F09-8FEF-5673C19DE5C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3078C-ADC3-49DE-89D2-42953B01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7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0FF61-4945-4686-8CCC-CA2AA93C8D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7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1304-094D-40F8-AB05-271D65618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C7CCA-78B8-4459-A229-A4D736A5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6D390-5830-4987-98DC-60DA5C553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A62A-2F44-4042-B009-5F188CB4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9B888-9470-41D6-BD78-88B9B109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C1BE4-34F9-40A0-9129-35875960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C29BC-6094-4086-A8B7-40B1DBD24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031C4-311F-46DE-BA33-9A0A1DF9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07AE1-49D7-499F-B4ED-5ABA2393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5088F-71D0-4D31-9685-9F45EF11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2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244A6-729E-4554-B0AB-FA0740BC4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FFB2D-25A5-463F-8D69-227474632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FA0B5-8D79-46DC-BD0C-DC894763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0CE6-00E8-4E5B-B368-15D82715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406A0-EB28-434E-A089-F7F930AF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A905-1B46-4706-8332-662F32CF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676AC-BA81-42F3-B7E3-DAC5F018F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808D8-E7F8-4710-967A-AA5100FB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3D9F8-0905-4FC5-A594-D47358FE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78C10-A47E-44D5-B49E-F0A2D2B9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CFE-BF53-4626-AD6B-7748756BB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6BBCE-4A4F-4D92-A517-AF3BB5E66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42DDE-15B2-4C30-A654-1340B576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B7AAB-D338-4867-A113-94FD63A6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D3D9A-D6FC-4BDB-8C32-772CACBA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7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D5F1-5BDA-478B-8215-108C3EFD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123F9-F662-4F2F-8054-EDD953E81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CED2E-E2D1-4DEB-85B4-B22EDCA40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8F04F-4268-4D1C-BF24-012D83E0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A7BF4-5D93-4F6A-80B1-6BC69792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BB2C0-43BE-4E25-9BA1-E3029526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78D69-13CE-4AA0-89DD-F29FA361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2C355-BF84-4F5E-95E2-1CFA44AE0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5DCAB-2A7A-4015-9429-8B5FDA942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0D463-8DCF-4CAE-A81F-AE41D587D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FE241-2814-415D-848E-1DF6B4E8C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7BF4F-B32D-4CC2-A039-C5B93418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1CD64-1CBF-4C4F-8183-60A31A34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6B248-C78C-4619-91A4-8C93FF563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6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606E-5335-4D60-A6CF-CE890FCC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95782-246D-440B-A75C-4E610823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04AC7-60BB-4A15-9E00-020A6EC9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4DE6F-F90A-4CFF-8DEF-C0B414F8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E01CE4-7BC9-4A11-B703-DDB0E317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C7EFB-9E6F-4170-87DF-9BCD03BB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04179-4227-4667-BCC7-74922F3D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7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B2783-7EC6-4D00-A566-0C69FD9E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2491-64C9-4B79-8658-2D4EDE669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8F8FB-9AAD-4C24-B647-3ED94069F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783C7-224D-4D4F-9E7F-9AAAE614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EFC78-2FCB-41DA-96A6-16C3421C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89BC6-6887-45C7-B2A0-83E92877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CF25-BC20-4DDD-959E-56773C0F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2E833-9632-439C-B056-1F57FF711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87061-605E-4A62-841F-FC867A3B1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CC2BA-C89B-4919-9802-630E8DE4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95CE7-E78D-4A19-961C-49A02F51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7DC36-4D10-4287-BF64-082235C3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5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A6BD3-84A4-44B0-A92E-BB15FE885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4902E-6F70-4DAD-91C4-23627D58A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3B4F2-5A57-480F-BE42-01FB5BAFF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60AD-E243-446B-AC63-DDBF5B420B5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F1831-A410-482D-B145-B571A9D75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F1DC-DD53-44A2-8A00-D0D1E83B9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F822-623E-4067-81FD-0506E13F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wmf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>
            <a:extLst>
              <a:ext uri="{FF2B5EF4-FFF2-40B4-BE49-F238E27FC236}">
                <a16:creationId xmlns:a16="http://schemas.microsoft.com/office/drawing/2014/main" id="{242D09D5-4247-4BEA-B8B0-57AAC0967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59" y="1128046"/>
            <a:ext cx="1950624" cy="64631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4" name="Picture 7" descr="cnrs, dépasser les frontières">
            <a:extLst>
              <a:ext uri="{FF2B5EF4-FFF2-40B4-BE49-F238E27FC236}">
                <a16:creationId xmlns:a16="http://schemas.microsoft.com/office/drawing/2014/main" id="{03674AEE-A1FD-4A15-96D3-10C417444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643" y="5732515"/>
            <a:ext cx="1045056" cy="85398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5C30980A-3C76-49A4-9D49-EDF9E2978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452" y="5195186"/>
            <a:ext cx="463064" cy="89406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9" name="AutoShape 2" descr="University of Pretoria F.C. - Wikipedia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6" y="5477435"/>
            <a:ext cx="760514" cy="120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48" y="1648835"/>
            <a:ext cx="755575" cy="752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 descr="cnrs, dépasser les frontières">
            <a:extLst>
              <a:ext uri="{FF2B5EF4-FFF2-40B4-BE49-F238E27FC236}">
                <a16:creationId xmlns:a16="http://schemas.microsoft.com/office/drawing/2014/main" id="{03674AEE-A1FD-4A15-96D3-10C417444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9277" y="1230932"/>
            <a:ext cx="1045056" cy="85398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2401B6D-9F3F-4A58-8589-B4F876947C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910477"/>
              </p:ext>
            </p:extLst>
          </p:nvPr>
        </p:nvGraphicFramePr>
        <p:xfrm>
          <a:off x="367553" y="1451202"/>
          <a:ext cx="10766611" cy="4492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2" name="Picture 4">
            <a:extLst>
              <a:ext uri="{FF2B5EF4-FFF2-40B4-BE49-F238E27FC236}">
                <a16:creationId xmlns:a16="http://schemas.microsoft.com/office/drawing/2014/main" id="{16A46C62-8A3E-486B-992B-A91E0B6C9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213" y="1190852"/>
            <a:ext cx="463064" cy="89406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33" name="Picture 3">
            <a:extLst>
              <a:ext uri="{FF2B5EF4-FFF2-40B4-BE49-F238E27FC236}">
                <a16:creationId xmlns:a16="http://schemas.microsoft.com/office/drawing/2014/main" id="{BCE0ADE2-F980-4DC6-BB21-1C064EB5B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40" y="718774"/>
            <a:ext cx="732203" cy="116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08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lindelani makuya</dc:creator>
  <cp:lastModifiedBy>Carsten Schradin</cp:lastModifiedBy>
  <cp:revision>2</cp:revision>
  <dcterms:created xsi:type="dcterms:W3CDTF">2022-09-02T06:44:52Z</dcterms:created>
  <dcterms:modified xsi:type="dcterms:W3CDTF">2022-09-03T14:45:09Z</dcterms:modified>
</cp:coreProperties>
</file>